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4" r:id="rId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53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alphaModFix amt="50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9AF1DB-98FE-4E53-A4BB-0850FD42F5E2}" type="datetimeFigureOut">
              <a:rPr lang="de-AT" smtClean="0"/>
              <a:t>06.05.2018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4E0EB-0B71-4BA4-9FD1-965BC0C6A2E4}" type="slidenum">
              <a:rPr lang="de-AT" smtClean="0"/>
              <a:t>‹Nr.›</a:t>
            </a:fld>
            <a:endParaRPr lang="de-A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www.google.at/url?sa=i&amp;rct=j&amp;q=&amp;esrc=s&amp;source=images&amp;cd=&amp;cad=rja&amp;uact=8&amp;ved=2ahUKEwiDlaThpPHaAhUQMuwKHURPDoYQjRx6BAgBEAU&amp;url=https%3A%2F%2Fcareertrend.com%2Ffacts-5825948-tools-architect-use-.html&amp;psig=AOvVaw2OzDK0vxDeYd0Pkyj4EQjm&amp;ust=1525702993344882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google.at/url?sa=i&amp;rct=j&amp;q=&amp;esrc=s&amp;source=images&amp;cd=&amp;cad=rja&amp;uact=8&amp;ved=2ahUKEwjB6dv8pPHaAhUJjqQKHSSWBWcQjRx6BAgBEAU&amp;url=https%3A%2F%2Fwww.curbed.com%2F2016%2F7%2F11%2F12149096%2Farchitecture-glossary-architect-terms&amp;psig=AOvVaw2OzDK0vxDeYd0Pkyj4EQjm&amp;ust=1525702993344882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www.google.at/url?sa=i&amp;rct=j&amp;q=&amp;esrc=s&amp;source=images&amp;cd=&amp;cad=rja&amp;uact=8&amp;ved=2ahUKEwiYqIvcn_HaAhWL_KQKHezzAoQQjRx6BAgBEAU&amp;url=https%3A%2F%2Fde.dreamstime.com%2Fstockfoto-architekt-der-sch%25C3%25BCtzenden-arbeitskleidung-die-drau%25C3%259Fen-pl%25C3%25A4ne-h%25C3%25A4lt-image50475751&amp;psig=AOvVaw0FxcEyZlw2EC7qXDBskSuu&amp;ust=1525701651577331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google.com/url?sa=i&amp;rct=j&amp;q=&amp;esrc=s&amp;source=images&amp;cd=&amp;cad=rja&amp;uact=8&amp;ved=2ahUKEwiStvO5pfHaAhXF6aQKHbtCD58QjRx6BAgBEAU&amp;url=http%3A%2F%2Fclipartmag.com%2Fimages-of-money-signs-clipart&amp;psig=AOvVaw3x2Zk4mswGrO7rpmVoc0jq&amp;ust=152570316176189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AT" sz="6000" dirty="0" err="1" smtClean="0">
                <a:solidFill>
                  <a:srgbClr val="FFC000"/>
                </a:solidFill>
              </a:rPr>
              <a:t>Architect</a:t>
            </a:r>
            <a:endParaRPr lang="de-AT" sz="6000" dirty="0">
              <a:solidFill>
                <a:srgbClr val="FFC000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717032"/>
            <a:ext cx="6400800" cy="1752600"/>
          </a:xfrm>
        </p:spPr>
        <p:txBody>
          <a:bodyPr>
            <a:normAutofit/>
          </a:bodyPr>
          <a:lstStyle/>
          <a:p>
            <a:r>
              <a:rPr lang="de-AT" sz="2000" dirty="0" smtClean="0">
                <a:solidFill>
                  <a:schemeClr val="bg1"/>
                </a:solidFill>
              </a:rPr>
              <a:t>Lucas Ressler</a:t>
            </a:r>
            <a:endParaRPr lang="de-AT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solidFill>
                  <a:srgbClr val="0070C0"/>
                </a:solidFill>
              </a:rPr>
              <a:t>Tasks</a:t>
            </a:r>
            <a:endParaRPr lang="de-AT" dirty="0">
              <a:solidFill>
                <a:srgbClr val="0070C0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 smtClean="0"/>
              <a:t>Designing</a:t>
            </a:r>
            <a:r>
              <a:rPr lang="de-AT" dirty="0" smtClean="0"/>
              <a:t> &amp; </a:t>
            </a:r>
            <a:r>
              <a:rPr lang="de-AT" dirty="0" err="1"/>
              <a:t>p</a:t>
            </a:r>
            <a:r>
              <a:rPr lang="de-AT" dirty="0" err="1" smtClean="0"/>
              <a:t>lanning</a:t>
            </a:r>
            <a:r>
              <a:rPr lang="de-AT" dirty="0" smtClean="0"/>
              <a:t> </a:t>
            </a:r>
            <a:r>
              <a:rPr lang="de-AT" dirty="0" err="1"/>
              <a:t>b</a:t>
            </a:r>
            <a:r>
              <a:rPr lang="de-AT" dirty="0" err="1" smtClean="0"/>
              <a:t>uildings</a:t>
            </a:r>
            <a:endParaRPr lang="de-AT" dirty="0" smtClean="0"/>
          </a:p>
          <a:p>
            <a:r>
              <a:rPr lang="de-AT" dirty="0" err="1" smtClean="0"/>
              <a:t>Giving</a:t>
            </a:r>
            <a:r>
              <a:rPr lang="de-AT" dirty="0" smtClean="0"/>
              <a:t> </a:t>
            </a:r>
            <a:r>
              <a:rPr lang="de-AT" dirty="0" err="1" smtClean="0"/>
              <a:t>advises</a:t>
            </a:r>
            <a:endParaRPr lang="de-AT" dirty="0"/>
          </a:p>
          <a:p>
            <a:r>
              <a:rPr lang="de-AT" dirty="0" err="1" smtClean="0"/>
              <a:t>controlling</a:t>
            </a:r>
            <a:r>
              <a:rPr lang="de-AT" dirty="0" smtClean="0"/>
              <a:t> </a:t>
            </a:r>
            <a:r>
              <a:rPr lang="de-AT" dirty="0" err="1" smtClean="0"/>
              <a:t>the</a:t>
            </a:r>
            <a:r>
              <a:rPr lang="de-AT" dirty="0" smtClean="0"/>
              <a:t> </a:t>
            </a:r>
            <a:r>
              <a:rPr lang="de-AT" dirty="0" err="1" smtClean="0"/>
              <a:t>process</a:t>
            </a:r>
            <a:r>
              <a:rPr lang="de-AT" dirty="0" smtClean="0"/>
              <a:t> </a:t>
            </a:r>
            <a:r>
              <a:rPr lang="de-AT" dirty="0" err="1" smtClean="0"/>
              <a:t>of</a:t>
            </a:r>
            <a:r>
              <a:rPr lang="de-AT" dirty="0" smtClean="0"/>
              <a:t> </a:t>
            </a:r>
            <a:r>
              <a:rPr lang="de-AT" dirty="0" err="1" smtClean="0"/>
              <a:t>building</a:t>
            </a:r>
            <a:endParaRPr lang="de-AT" dirty="0"/>
          </a:p>
          <a:p>
            <a:endParaRPr lang="de-AT" dirty="0" smtClean="0"/>
          </a:p>
          <a:p>
            <a:endParaRPr lang="de-AT" dirty="0"/>
          </a:p>
        </p:txBody>
      </p:sp>
      <p:pic>
        <p:nvPicPr>
          <p:cNvPr id="13314" name="Picture 2" descr="Bildergebnis für architect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67744" y="3789040"/>
            <a:ext cx="4752528" cy="2712110"/>
          </a:xfrm>
          <a:prstGeom prst="rect">
            <a:avLst/>
          </a:prstGeom>
          <a:noFill/>
        </p:spPr>
      </p:pic>
    </p:spTree>
  </p:cSld>
  <p:clrMapOvr>
    <a:masterClrMapping/>
  </p:clrMapOvr>
  <p:transition>
    <p:pull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solidFill>
                  <a:srgbClr val="0070C0"/>
                </a:solidFill>
              </a:rPr>
              <a:t>Education</a:t>
            </a:r>
            <a:endParaRPr lang="de-AT" dirty="0">
              <a:solidFill>
                <a:srgbClr val="0070C0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Bachelor &amp; Master </a:t>
            </a:r>
            <a:r>
              <a:rPr lang="de-AT" dirty="0" err="1" smtClean="0"/>
              <a:t>studies</a:t>
            </a:r>
            <a:r>
              <a:rPr lang="de-AT" dirty="0" smtClean="0"/>
              <a:t> </a:t>
            </a:r>
            <a:r>
              <a:rPr lang="de-AT" dirty="0" err="1" smtClean="0"/>
              <a:t>for</a:t>
            </a:r>
            <a:r>
              <a:rPr lang="de-AT" dirty="0" smtClean="0"/>
              <a:t> </a:t>
            </a:r>
            <a:r>
              <a:rPr lang="de-AT" dirty="0" err="1" smtClean="0"/>
              <a:t>architecture</a:t>
            </a:r>
            <a:endParaRPr lang="de-AT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solidFill>
                  <a:srgbClr val="0070C0"/>
                </a:solidFill>
              </a:rPr>
              <a:t>Working </a:t>
            </a:r>
            <a:r>
              <a:rPr lang="de-AT" dirty="0" err="1" smtClean="0">
                <a:solidFill>
                  <a:srgbClr val="0070C0"/>
                </a:solidFill>
              </a:rPr>
              <a:t>place</a:t>
            </a:r>
            <a:endParaRPr lang="de-AT" dirty="0">
              <a:solidFill>
                <a:srgbClr val="0070C0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Home</a:t>
            </a:r>
          </a:p>
          <a:p>
            <a:r>
              <a:rPr lang="de-AT" dirty="0" smtClean="0"/>
              <a:t>Office</a:t>
            </a:r>
          </a:p>
          <a:p>
            <a:r>
              <a:rPr lang="de-AT" dirty="0" err="1" smtClean="0"/>
              <a:t>Building</a:t>
            </a:r>
            <a:r>
              <a:rPr lang="de-AT" dirty="0" smtClean="0"/>
              <a:t> </a:t>
            </a:r>
            <a:r>
              <a:rPr lang="de-AT" dirty="0" err="1" smtClean="0"/>
              <a:t>lot</a:t>
            </a:r>
            <a:endParaRPr lang="de-AT" dirty="0"/>
          </a:p>
        </p:txBody>
      </p:sp>
      <p:pic>
        <p:nvPicPr>
          <p:cNvPr id="3074" name="Picture 2" descr="Bildergebnis für architect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83768" y="3717032"/>
            <a:ext cx="4248472" cy="2830685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solidFill>
                  <a:srgbClr val="0070C0"/>
                </a:solidFill>
              </a:rPr>
              <a:t>Working </a:t>
            </a:r>
            <a:r>
              <a:rPr lang="de-AT" dirty="0" err="1" smtClean="0">
                <a:solidFill>
                  <a:srgbClr val="0070C0"/>
                </a:solidFill>
              </a:rPr>
              <a:t>clothes</a:t>
            </a:r>
            <a:endParaRPr lang="de-AT" dirty="0">
              <a:solidFill>
                <a:srgbClr val="0070C0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 smtClean="0"/>
              <a:t>Helmet</a:t>
            </a:r>
            <a:endParaRPr lang="de-AT" dirty="0" smtClean="0"/>
          </a:p>
          <a:p>
            <a:r>
              <a:rPr lang="de-AT" dirty="0" smtClean="0"/>
              <a:t>High-</a:t>
            </a:r>
            <a:r>
              <a:rPr lang="de-AT" dirty="0" err="1" smtClean="0"/>
              <a:t>visibility</a:t>
            </a:r>
            <a:r>
              <a:rPr lang="de-AT" dirty="0" smtClean="0"/>
              <a:t> </a:t>
            </a:r>
            <a:r>
              <a:rPr lang="de-AT" dirty="0" err="1" smtClean="0"/>
              <a:t>jacket</a:t>
            </a:r>
            <a:endParaRPr lang="de-AT" dirty="0"/>
          </a:p>
        </p:txBody>
      </p:sp>
      <p:pic>
        <p:nvPicPr>
          <p:cNvPr id="1026" name="Picture 2" descr="Bildergebnis für architect arbeitskleidun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47864" y="2996952"/>
            <a:ext cx="5148064" cy="3429898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solidFill>
                  <a:srgbClr val="0070C0"/>
                </a:solidFill>
              </a:rPr>
              <a:t>Working </a:t>
            </a:r>
            <a:r>
              <a:rPr lang="de-AT" dirty="0" err="1" smtClean="0">
                <a:solidFill>
                  <a:srgbClr val="0070C0"/>
                </a:solidFill>
              </a:rPr>
              <a:t>hours</a:t>
            </a:r>
            <a:endParaRPr lang="de-AT" dirty="0">
              <a:solidFill>
                <a:srgbClr val="0070C0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Fixed </a:t>
            </a:r>
            <a:r>
              <a:rPr lang="de-AT" dirty="0" err="1" smtClean="0"/>
              <a:t>working</a:t>
            </a:r>
            <a:r>
              <a:rPr lang="de-AT" dirty="0" smtClean="0"/>
              <a:t> </a:t>
            </a:r>
            <a:r>
              <a:rPr lang="de-AT" dirty="0" err="1" smtClean="0"/>
              <a:t>times</a:t>
            </a:r>
            <a:r>
              <a:rPr lang="de-AT" dirty="0" smtClean="0"/>
              <a:t> </a:t>
            </a:r>
            <a:r>
              <a:rPr lang="de-AT" dirty="0" err="1" smtClean="0"/>
              <a:t>of</a:t>
            </a:r>
            <a:r>
              <a:rPr lang="de-AT" dirty="0" smtClean="0"/>
              <a:t> 8-9 </a:t>
            </a:r>
            <a:r>
              <a:rPr lang="de-AT" dirty="0" err="1" smtClean="0"/>
              <a:t>hours</a:t>
            </a:r>
            <a:r>
              <a:rPr lang="de-AT" dirty="0" smtClean="0"/>
              <a:t> </a:t>
            </a:r>
            <a:r>
              <a:rPr lang="de-AT" dirty="0" err="1" smtClean="0"/>
              <a:t>at</a:t>
            </a:r>
            <a:r>
              <a:rPr lang="de-AT" dirty="0" smtClean="0"/>
              <a:t> a </a:t>
            </a:r>
            <a:r>
              <a:rPr lang="de-AT" dirty="0" err="1" smtClean="0"/>
              <a:t>business</a:t>
            </a:r>
            <a:r>
              <a:rPr lang="de-AT" dirty="0" smtClean="0"/>
              <a:t> </a:t>
            </a:r>
            <a:r>
              <a:rPr lang="de-AT" dirty="0" err="1" smtClean="0"/>
              <a:t>concern</a:t>
            </a:r>
            <a:endParaRPr lang="de-AT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>
                <a:solidFill>
                  <a:srgbClr val="0070C0"/>
                </a:solidFill>
              </a:rPr>
              <a:t>Income</a:t>
            </a:r>
            <a:endParaRPr lang="de-AT" dirty="0">
              <a:solidFill>
                <a:srgbClr val="0070C0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 smtClean="0"/>
              <a:t>Starting</a:t>
            </a:r>
            <a:r>
              <a:rPr lang="de-AT" dirty="0" smtClean="0"/>
              <a:t> </a:t>
            </a:r>
            <a:r>
              <a:rPr lang="de-AT" dirty="0" err="1" smtClean="0"/>
              <a:t>income</a:t>
            </a:r>
            <a:r>
              <a:rPr lang="de-AT" dirty="0" smtClean="0"/>
              <a:t>: 2000-2500 €</a:t>
            </a:r>
          </a:p>
          <a:p>
            <a:r>
              <a:rPr lang="de-AT" dirty="0" err="1" smtClean="0"/>
              <a:t>Average</a:t>
            </a:r>
            <a:r>
              <a:rPr lang="de-AT" dirty="0" smtClean="0"/>
              <a:t> </a:t>
            </a:r>
            <a:r>
              <a:rPr lang="de-AT" dirty="0" err="1" smtClean="0"/>
              <a:t>income</a:t>
            </a:r>
            <a:r>
              <a:rPr lang="de-AT" dirty="0" smtClean="0"/>
              <a:t>: 2600-4400 €</a:t>
            </a:r>
            <a:endParaRPr lang="de-AT" dirty="0"/>
          </a:p>
        </p:txBody>
      </p:sp>
      <p:pic>
        <p:nvPicPr>
          <p:cNvPr id="18436" name="Picture 4" descr="Bildergebnis für money symbol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63888" y="3717032"/>
            <a:ext cx="2059387" cy="2418632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31000" r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2636912"/>
            <a:ext cx="8229600" cy="1143000"/>
          </a:xfrm>
        </p:spPr>
        <p:txBody>
          <a:bodyPr>
            <a:noAutofit/>
          </a:bodyPr>
          <a:lstStyle/>
          <a:p>
            <a:r>
              <a:rPr lang="de-AT" sz="6000" dirty="0" err="1" smtClean="0">
                <a:solidFill>
                  <a:srgbClr val="002060"/>
                </a:solidFill>
              </a:rPr>
              <a:t>Thank</a:t>
            </a:r>
            <a:r>
              <a:rPr lang="de-AT" sz="6000" dirty="0" smtClean="0">
                <a:solidFill>
                  <a:srgbClr val="002060"/>
                </a:solidFill>
              </a:rPr>
              <a:t> </a:t>
            </a:r>
            <a:r>
              <a:rPr lang="de-AT" sz="6000" dirty="0" err="1" smtClean="0">
                <a:solidFill>
                  <a:srgbClr val="002060"/>
                </a:solidFill>
              </a:rPr>
              <a:t>you</a:t>
            </a:r>
            <a:r>
              <a:rPr lang="de-AT" sz="6000" dirty="0" smtClean="0">
                <a:solidFill>
                  <a:srgbClr val="002060"/>
                </a:solidFill>
              </a:rPr>
              <a:t> </a:t>
            </a:r>
            <a:r>
              <a:rPr lang="de-AT" sz="6000" dirty="0" err="1" smtClean="0">
                <a:solidFill>
                  <a:srgbClr val="002060"/>
                </a:solidFill>
              </a:rPr>
              <a:t>for</a:t>
            </a:r>
            <a:r>
              <a:rPr lang="de-AT" sz="6000" dirty="0" smtClean="0">
                <a:solidFill>
                  <a:srgbClr val="002060"/>
                </a:solidFill>
              </a:rPr>
              <a:t> </a:t>
            </a:r>
            <a:r>
              <a:rPr lang="de-AT" sz="6000" dirty="0" err="1" smtClean="0">
                <a:solidFill>
                  <a:srgbClr val="002060"/>
                </a:solidFill>
              </a:rPr>
              <a:t>your</a:t>
            </a:r>
            <a:r>
              <a:rPr lang="de-AT" sz="6000" dirty="0" smtClean="0">
                <a:solidFill>
                  <a:srgbClr val="002060"/>
                </a:solidFill>
              </a:rPr>
              <a:t> </a:t>
            </a:r>
            <a:r>
              <a:rPr lang="de-AT" sz="6000" dirty="0" err="1" smtClean="0">
                <a:solidFill>
                  <a:srgbClr val="002060"/>
                </a:solidFill>
              </a:rPr>
              <a:t>attention</a:t>
            </a:r>
            <a:r>
              <a:rPr lang="de-AT" sz="6000" dirty="0" smtClean="0">
                <a:solidFill>
                  <a:srgbClr val="002060"/>
                </a:solidFill>
              </a:rPr>
              <a:t>!</a:t>
            </a:r>
            <a:endParaRPr lang="de-AT" sz="60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>
    <p:split orient="vert" dir="in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</Words>
  <Application>Microsoft Office PowerPoint</Application>
  <PresentationFormat>Bildschirmpräsentation (4:3)</PresentationFormat>
  <Paragraphs>21</Paragraphs>
  <Slides>8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9" baseType="lpstr">
      <vt:lpstr>Larissa-Design</vt:lpstr>
      <vt:lpstr>Architect</vt:lpstr>
      <vt:lpstr>Tasks</vt:lpstr>
      <vt:lpstr>Education</vt:lpstr>
      <vt:lpstr>Working place</vt:lpstr>
      <vt:lpstr>Working clothes</vt:lpstr>
      <vt:lpstr>Working hours</vt:lpstr>
      <vt:lpstr>Income</vt:lpstr>
      <vt:lpstr>Thank you for your attention!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</dc:title>
  <dc:creator>Jürgen Ressler</dc:creator>
  <cp:lastModifiedBy>Jürgen Ressler</cp:lastModifiedBy>
  <cp:revision>1</cp:revision>
  <dcterms:created xsi:type="dcterms:W3CDTF">2018-05-06T13:27:32Z</dcterms:created>
  <dcterms:modified xsi:type="dcterms:W3CDTF">2018-05-06T14:28:15Z</dcterms:modified>
</cp:coreProperties>
</file>

<file path=docProps/thumbnail.jpeg>
</file>